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61" r:id="rId3"/>
    <p:sldId id="269" r:id="rId4"/>
    <p:sldId id="268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73"/>
    <a:srgbClr val="51870D"/>
    <a:srgbClr val="FF9284"/>
    <a:srgbClr val="86ECFF"/>
    <a:srgbClr val="00ACD9"/>
    <a:srgbClr val="59B9D7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62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 in high-dimensions</a:t>
            </a:r>
            <a:br>
              <a:rPr lang="en-US" sz="2400" dirty="0"/>
            </a:br>
            <a:r>
              <a:rPr lang="en-US" sz="2400" dirty="0"/>
              <a:t>    especially adaptively!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2154681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3122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10093" y="2226009"/>
            <a:ext cx="2646948" cy="12358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49859" y="5739099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FA56B3-1869-FD48-8050-AEF83372BA31}"/>
              </a:ext>
            </a:extLst>
          </p:cNvPr>
          <p:cNvGrpSpPr/>
          <p:nvPr/>
        </p:nvGrpSpPr>
        <p:grpSpPr>
          <a:xfrm>
            <a:off x="8951497" y="1256637"/>
            <a:ext cx="809990" cy="809990"/>
            <a:chOff x="9393198" y="1425149"/>
            <a:chExt cx="705251" cy="7052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9F4EFB-B890-2645-8E65-99C41E8AFB72}"/>
                </a:ext>
              </a:extLst>
            </p:cNvPr>
            <p:cNvSpPr/>
            <p:nvPr/>
          </p:nvSpPr>
          <p:spPr>
            <a:xfrm>
              <a:off x="9393198" y="1425149"/>
              <a:ext cx="705251" cy="70525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CDC85C4-C1B4-C54F-87AC-5039F7BD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4494" y="1526413"/>
              <a:ext cx="539530" cy="51455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8F079C-B478-BE41-B4A7-8AE733087E19}"/>
              </a:ext>
            </a:extLst>
          </p:cNvPr>
          <p:cNvSpPr txBox="1"/>
          <p:nvPr/>
        </p:nvSpPr>
        <p:spPr>
          <a:xfrm>
            <a:off x="5942722" y="270649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Maximum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domain-to-sample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distance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7CBE57-C138-C34C-9882-2376F7AA7008}"/>
              </a:ext>
            </a:extLst>
          </p:cNvPr>
          <p:cNvCxnSpPr>
            <a:cxnSpLocks/>
          </p:cNvCxnSpPr>
          <p:nvPr/>
        </p:nvCxnSpPr>
        <p:spPr>
          <a:xfrm flipV="1">
            <a:off x="7602449" y="2860463"/>
            <a:ext cx="679892" cy="392065"/>
          </a:xfrm>
          <a:prstGeom prst="line">
            <a:avLst/>
          </a:prstGeom>
          <a:ln w="3175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C8CCCA-220D-FE45-9EAF-8C8C1F98F730}"/>
              </a:ext>
            </a:extLst>
          </p:cNvPr>
          <p:cNvCxnSpPr>
            <a:cxnSpLocks/>
          </p:cNvCxnSpPr>
          <p:nvPr/>
        </p:nvCxnSpPr>
        <p:spPr>
          <a:xfrm flipV="1">
            <a:off x="7531405" y="2640265"/>
            <a:ext cx="678682" cy="396764"/>
          </a:xfrm>
          <a:prstGeom prst="line">
            <a:avLst/>
          </a:prstGeom>
          <a:ln w="3175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8574BCD-50CE-2A4F-BF14-5CE86E222AEE}"/>
              </a:ext>
            </a:extLst>
          </p:cNvPr>
          <p:cNvSpPr txBox="1"/>
          <p:nvPr/>
        </p:nvSpPr>
        <p:spPr>
          <a:xfrm>
            <a:off x="6317797" y="2785953"/>
            <a:ext cx="127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8F73"/>
                </a:solidFill>
              </a:rPr>
              <a:t>Minimum</a:t>
            </a:r>
            <a:br>
              <a:rPr lang="en-US" dirty="0">
                <a:solidFill>
                  <a:srgbClr val="008F73"/>
                </a:solidFill>
              </a:rPr>
            </a:br>
            <a:r>
              <a:rPr lang="en-US" dirty="0">
                <a:solidFill>
                  <a:srgbClr val="008F73"/>
                </a:solidFill>
              </a:rPr>
              <a:t>sample</a:t>
            </a:r>
            <a:br>
              <a:rPr lang="en-US" dirty="0">
                <a:solidFill>
                  <a:srgbClr val="008F73"/>
                </a:solidFill>
              </a:rPr>
            </a:br>
            <a:r>
              <a:rPr lang="en-US" dirty="0">
                <a:solidFill>
                  <a:srgbClr val="008F73"/>
                </a:solidFill>
              </a:rPr>
              <a:t>separation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18F6BA-3FB0-974C-9CB2-4AA59F4401EC}"/>
              </a:ext>
            </a:extLst>
          </p:cNvPr>
          <p:cNvGrpSpPr/>
          <p:nvPr/>
        </p:nvGrpSpPr>
        <p:grpSpPr>
          <a:xfrm>
            <a:off x="8251416" y="733129"/>
            <a:ext cx="523509" cy="523509"/>
            <a:chOff x="5488093" y="173086"/>
            <a:chExt cx="523509" cy="52350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5C6F66-ED6D-954B-B42A-E42D64420BF7}"/>
                </a:ext>
              </a:extLst>
            </p:cNvPr>
            <p:cNvSpPr/>
            <p:nvPr/>
          </p:nvSpPr>
          <p:spPr>
            <a:xfrm>
              <a:off x="5518941" y="204619"/>
              <a:ext cx="461812" cy="46181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A7C8D58-127E-6249-B840-41780A5D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8093" y="173086"/>
              <a:ext cx="523509" cy="5235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358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SimpleMPS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3212</TotalTime>
  <Words>108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Garamond</vt:lpstr>
      <vt:lpstr>Gill Sans MT</vt:lpstr>
      <vt:lpstr>Lucida Bright</vt:lpstr>
      <vt:lpstr>Trebuchet MS</vt:lpstr>
      <vt:lpstr>Wingdings</vt:lpstr>
      <vt:lpstr>Sandia Theme 1</vt:lpstr>
      <vt:lpstr>Spoke-Darts for  High-Dimensional Blue-Noise Sampling</vt:lpstr>
      <vt:lpstr>Motivation</vt:lpstr>
      <vt:lpstr>Motivation</vt:lpstr>
      <vt:lpstr>What’s wrong with the algorithms we already have?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2017-10-14T01:15:26Z</dcterms:created>
  <dcterms:modified xsi:type="dcterms:W3CDTF">2018-07-17T00:07:18Z</dcterms:modified>
</cp:coreProperties>
</file>